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79" r:id="rId2"/>
    <p:sldId id="257" r:id="rId3"/>
    <p:sldId id="29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578B"/>
    <a:srgbClr val="5A4D7B"/>
    <a:srgbClr val="5B4A7A"/>
    <a:srgbClr val="665185"/>
    <a:srgbClr val="933B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7" autoAdjust="0"/>
    <p:restoredTop sz="95455" autoAdjust="0"/>
  </p:normalViewPr>
  <p:slideViewPr>
    <p:cSldViewPr snapToGrid="0">
      <p:cViewPr varScale="1">
        <p:scale>
          <a:sx n="87" d="100"/>
          <a:sy n="87" d="100"/>
        </p:scale>
        <p:origin x="151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CDD0E-8A1B-4373-8BFD-FD6160A325A6}" type="datetimeFigureOut">
              <a:rPr lang="en-US" smtClean="0"/>
              <a:t>5/2/2021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526F7-DA25-49B4-9857-83A1E0C27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67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9E076-5704-4598-B7F6-8EC181CB9D24}" type="datetime1">
              <a:rPr lang="en-US" smtClean="0"/>
              <a:t>5/2/2021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4545A-DED7-4ABF-BC64-8BB22C86B32D}" type="datetime1">
              <a:rPr lang="en-US" smtClean="0"/>
              <a:t>5/2/2021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92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53BCF-7D0E-4BCB-BFD9-2CCF649AC04A}" type="datetime1">
              <a:rPr lang="en-US" smtClean="0"/>
              <a:t>5/2/2021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9C12-043C-4396-8320-69A81E81AC8B}" type="datetime1">
              <a:rPr lang="en-US" smtClean="0"/>
              <a:t>5/2/2021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076"/>
            <a:ext cx="9144000" cy="62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1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CD66A-DB38-4714-9426-B395E92143A4}" type="datetime1">
              <a:rPr lang="en-US" smtClean="0"/>
              <a:t>5/2/2021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5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A43B6-56B1-4552-9D00-BA0A41387A69}" type="datetime1">
              <a:rPr lang="en-US" smtClean="0"/>
              <a:t>5/2/2021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413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E0464-C84D-4DB8-BFD2-EF1EBE179B50}" type="datetime1">
              <a:rPr lang="en-US" smtClean="0"/>
              <a:t>5/2/2021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516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30AB5-3210-4146-A810-D651188C4023}" type="datetime1">
              <a:rPr lang="en-US" smtClean="0"/>
              <a:t>5/2/2021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21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070A-77DF-4CF0-88C4-B9A5302C6CDA}" type="datetime1">
              <a:rPr lang="en-US" smtClean="0"/>
              <a:t>5/2/2021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7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F8B96-30E6-4AE0-9952-E86CC5F7F784}" type="datetime1">
              <a:rPr lang="en-US" smtClean="0"/>
              <a:t>5/2/2021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93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13A0-85D9-48C3-8B06-41A3E58F3906}" type="datetime1">
              <a:rPr lang="en-US" smtClean="0"/>
              <a:t>5/2/2021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8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3595C-191B-4B20-9538-BE639379DA1B}" type="datetime1">
              <a:rPr lang="en-US" smtClean="0"/>
              <a:t>5/2/2021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9872B-EA23-4771-95DB-6F161291D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6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56" y="1625600"/>
            <a:ext cx="8781288" cy="482193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9144000" cy="1456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162" y="341085"/>
            <a:ext cx="1945675" cy="111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31087" y="644434"/>
            <a:ext cx="79635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b="1" dirty="0" smtClean="0">
                <a:cs typeface="B Titr" panose="00000700000000000000" pitchFamily="2" charset="-78"/>
              </a:rPr>
              <a:t>عنوان مقاله</a:t>
            </a:r>
            <a:endParaRPr lang="en-US" sz="3600" b="1" dirty="0" smtClean="0">
              <a:cs typeface="B Titr" panose="00000700000000000000" pitchFamily="2" charset="-78"/>
            </a:endParaRPr>
          </a:p>
          <a:p>
            <a:pPr algn="ctr"/>
            <a:r>
              <a:rPr lang="fa-IR" sz="3600" b="1" dirty="0" smtClean="0">
                <a:cs typeface="B Titr" panose="00000700000000000000" pitchFamily="2" charset="-78"/>
              </a:rPr>
              <a:t>............................................................................................................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631086" y="2766728"/>
            <a:ext cx="796356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cs typeface="B Titr" panose="00000700000000000000" pitchFamily="2" charset="-78"/>
              </a:rPr>
              <a:t>1 .....................، 2 .............................، 3 ........................، 4 .................</a:t>
            </a:r>
            <a:endParaRPr lang="fa-IR" sz="2400" dirty="0" smtClean="0">
              <a:cs typeface="B Titr" panose="00000700000000000000" pitchFamily="2" charset="-78"/>
            </a:endParaRPr>
          </a:p>
          <a:p>
            <a:pPr algn="ctr" rtl="1"/>
            <a:endParaRPr lang="fa-IR" sz="2400" dirty="0">
              <a:cs typeface="B Titr" panose="00000700000000000000" pitchFamily="2" charset="-78"/>
            </a:endParaRPr>
          </a:p>
          <a:p>
            <a:pPr algn="ctr" rtl="1"/>
            <a:r>
              <a:rPr lang="fa-IR" sz="1400" baseline="30000" dirty="0" smtClean="0">
                <a:cs typeface="B Titr" panose="00000700000000000000" pitchFamily="2" charset="-78"/>
              </a:rPr>
              <a:t>1</a:t>
            </a:r>
            <a:r>
              <a:rPr lang="fa-IR" sz="1400" dirty="0" smtClean="0">
                <a:cs typeface="B Titr" panose="00000700000000000000" pitchFamily="2" charset="-78"/>
              </a:rPr>
              <a:t> ...........................</a:t>
            </a:r>
          </a:p>
          <a:p>
            <a:pPr algn="ctr" rtl="1"/>
            <a:r>
              <a:rPr lang="fa-IR" sz="1400" baseline="30000" dirty="0" smtClean="0">
                <a:cs typeface="B Titr" panose="00000700000000000000" pitchFamily="2" charset="-78"/>
              </a:rPr>
              <a:t>2</a:t>
            </a:r>
            <a:r>
              <a:rPr lang="fa-IR" sz="1400" dirty="0" smtClean="0">
                <a:cs typeface="B Titr" panose="00000700000000000000" pitchFamily="2" charset="-78"/>
              </a:rPr>
              <a:t> .............................</a:t>
            </a:r>
            <a:endParaRPr lang="en-US" sz="1400" dirty="0">
              <a:cs typeface="B Titr" panose="00000700000000000000" pitchFamily="2" charset="-78"/>
            </a:endParaRPr>
          </a:p>
          <a:p>
            <a:pPr algn="ctr" rtl="1"/>
            <a:r>
              <a:rPr lang="fa-IR" sz="1400" baseline="30000" dirty="0" smtClean="0">
                <a:cs typeface="B Titr" panose="00000700000000000000" pitchFamily="2" charset="-78"/>
              </a:rPr>
              <a:t>3</a:t>
            </a:r>
            <a:r>
              <a:rPr lang="fa-IR" sz="1400" dirty="0" smtClean="0">
                <a:cs typeface="B Titr" panose="00000700000000000000" pitchFamily="2" charset="-78"/>
              </a:rPr>
              <a:t> .......................</a:t>
            </a:r>
          </a:p>
          <a:p>
            <a:pPr algn="ctr" rtl="1"/>
            <a:r>
              <a:rPr lang="fa-IR" sz="1400" baseline="30000" dirty="0" smtClean="0">
                <a:cs typeface="B Titr" panose="00000700000000000000" pitchFamily="2" charset="-78"/>
              </a:rPr>
              <a:t>4</a:t>
            </a:r>
            <a:r>
              <a:rPr lang="fa-IR" sz="1400" dirty="0" smtClean="0">
                <a:cs typeface="B Titr" panose="00000700000000000000" pitchFamily="2" charset="-78"/>
              </a:rPr>
              <a:t> ...................................</a:t>
            </a:r>
            <a:endParaRPr lang="en-US" sz="1400" dirty="0">
              <a:cs typeface="B Titr" panose="00000700000000000000" pitchFamily="2" charset="-78"/>
            </a:endParaRPr>
          </a:p>
          <a:p>
            <a:pPr algn="ctr" rtl="1"/>
            <a:r>
              <a:rPr lang="fa-IR" sz="1400" dirty="0" smtClean="0">
                <a:cs typeface="B Titr" panose="00000700000000000000" pitchFamily="2" charset="-78"/>
              </a:rPr>
              <a:t> </a:t>
            </a:r>
            <a:endParaRPr lang="en-US" sz="1400" dirty="0">
              <a:cs typeface="B Titr" panose="00000700000000000000" pitchFamily="2" charset="-78"/>
            </a:endParaRPr>
          </a:p>
          <a:p>
            <a:pPr algn="ctr" rtl="1"/>
            <a:r>
              <a:rPr lang="fa-IR" sz="1400" dirty="0">
                <a:cs typeface="B Titr" panose="00000700000000000000" pitchFamily="2" charset="-78"/>
              </a:rPr>
              <a:t>آدرس اینترنتی نویسنده مسئول</a:t>
            </a:r>
            <a:r>
              <a:rPr lang="fa-IR" sz="1400" dirty="0" smtClean="0">
                <a:cs typeface="B Titr" panose="00000700000000000000" pitchFamily="2" charset="-78"/>
              </a:rPr>
              <a:t>:</a:t>
            </a:r>
            <a:r>
              <a:rPr lang="en-US" sz="1400" dirty="0" smtClean="0">
                <a:cs typeface="B Titr" panose="00000700000000000000" pitchFamily="2" charset="-78"/>
              </a:rPr>
              <a:t>  …………………………………………….. </a:t>
            </a:r>
            <a:endParaRPr lang="fa-IR" sz="1400" dirty="0"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77781" y="6279234"/>
            <a:ext cx="3070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اردیبهشت‌ماه 1400 ـ غیرحضوری</a:t>
            </a:r>
          </a:p>
        </p:txBody>
      </p:sp>
      <p:sp>
        <p:nvSpPr>
          <p:cNvPr id="7" name="Rectangle 6"/>
          <p:cNvSpPr/>
          <p:nvPr/>
        </p:nvSpPr>
        <p:spPr>
          <a:xfrm>
            <a:off x="3557505" y="5353546"/>
            <a:ext cx="2110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cs typeface="B Titr" panose="00000700000000000000" pitchFamily="2" charset="-78"/>
              </a:rPr>
              <a:t>کد مقاله:</a:t>
            </a:r>
          </a:p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…………..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94651" y="5824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B Titr" pitchFamily="2" charset="-78"/>
              </a:rPr>
              <a:t>2</a:t>
            </a:r>
            <a:endParaRPr lang="en-US" b="1" dirty="0">
              <a:solidFill>
                <a:srgbClr val="FFFFFF"/>
              </a:solidFill>
              <a:latin typeface="Times New Roman" panose="02020603050405020304" pitchFamily="18" charset="0"/>
              <a:cs typeface="B Titr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3806" y="644434"/>
            <a:ext cx="168211" cy="22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682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68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3834" y="5841046"/>
            <a:ext cx="1285884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B Titr" pitchFamily="2" charset="-78"/>
              </a:rPr>
              <a:t>فهرست مطالب</a:t>
            </a:r>
            <a:endParaRPr lang="fa-IR" sz="1200" b="1" dirty="0">
              <a:solidFill>
                <a:schemeClr val="bg1"/>
              </a:solidFill>
              <a:latin typeface="Times New Roman" panose="02020603050405020304" pitchFamily="18" charset="0"/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94651" y="5824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B Titr" pitchFamily="2" charset="-78"/>
              </a:rPr>
              <a:t>3</a:t>
            </a:r>
            <a:endParaRPr lang="en-US" b="1" dirty="0">
              <a:solidFill>
                <a:srgbClr val="FFFFFF"/>
              </a:solidFill>
              <a:latin typeface="Times New Roman" panose="02020603050405020304" pitchFamily="18" charset="0"/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97849" y="5381924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B Titr" pitchFamily="2" charset="-78"/>
              </a:rPr>
              <a:t>17</a:t>
            </a:r>
            <a:endParaRPr lang="en-US" b="1" dirty="0">
              <a:solidFill>
                <a:srgbClr val="FFFFFF"/>
              </a:solidFill>
              <a:latin typeface="Times New Roman" panose="02020603050405020304" pitchFamily="18" charset="0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45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</TotalTime>
  <Words>39</Words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 Titr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2017-11-24T20:02:01Z</dcterms:created>
  <dcterms:modified xsi:type="dcterms:W3CDTF">2021-05-02T14:24:09Z</dcterms:modified>
</cp:coreProperties>
</file>